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6" r:id="rId2"/>
    <p:sldId id="274" r:id="rId3"/>
    <p:sldId id="276" r:id="rId4"/>
    <p:sldId id="306" r:id="rId5"/>
    <p:sldId id="308" r:id="rId6"/>
    <p:sldId id="309" r:id="rId7"/>
    <p:sldId id="307" r:id="rId8"/>
    <p:sldId id="300" r:id="rId9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126" autoAdjust="0"/>
    <p:restoredTop sz="94685" autoAdjust="0"/>
  </p:normalViewPr>
  <p:slideViewPr>
    <p:cSldViewPr>
      <p:cViewPr>
        <p:scale>
          <a:sx n="66" d="100"/>
          <a:sy n="66" d="100"/>
        </p:scale>
        <p:origin x="-3222" y="-103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284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882800-63FF-493D-8918-D09797599556}" type="datetimeFigureOut">
              <a:rPr lang="ko-KR" altLang="en-US" smtClean="0"/>
              <a:pPr/>
              <a:t>2020-02-21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60187E-FF2A-41AB-ADAD-57308CA961D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6632344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60187E-FF2A-41AB-ADAD-57308CA961DF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8954257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60187E-FF2A-41AB-ADAD-57308CA961DF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8954257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23E21-4E29-4105-8F14-D53FAE5FD034}" type="datetimeFigureOut">
              <a:rPr lang="ko-KR" altLang="en-US" smtClean="0"/>
              <a:pPr/>
              <a:t>2020-02-21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57AA9-F520-4725-91A4-89A977D1EE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8166972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23E21-4E29-4105-8F14-D53FAE5FD034}" type="datetimeFigureOut">
              <a:rPr lang="ko-KR" altLang="en-US" smtClean="0"/>
              <a:pPr/>
              <a:t>2020-02-21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9972600" y="6093296"/>
            <a:ext cx="2133600" cy="365125"/>
          </a:xfrm>
        </p:spPr>
        <p:txBody>
          <a:bodyPr/>
          <a:lstStyle/>
          <a:p>
            <a:fld id="{00857AA9-F520-4725-91A4-89A977D1EE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0169607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23E21-4E29-4105-8F14-D53FAE5FD034}" type="datetimeFigureOut">
              <a:rPr lang="ko-KR" altLang="en-US" smtClean="0"/>
              <a:pPr/>
              <a:t>2020-02-21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57AA9-F520-4725-91A4-89A977D1EE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475758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23E21-4E29-4105-8F14-D53FAE5FD034}" type="datetimeFigureOut">
              <a:rPr lang="ko-KR" altLang="en-US" smtClean="0"/>
              <a:pPr/>
              <a:t>2020-02-21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57AA9-F520-4725-91A4-89A977D1EE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9268612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23E21-4E29-4105-8F14-D53FAE5FD034}" type="datetimeFigureOut">
              <a:rPr lang="ko-KR" altLang="en-US" smtClean="0"/>
              <a:pPr/>
              <a:t>2020-02-21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57AA9-F520-4725-91A4-89A977D1EE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7946657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23E21-4E29-4105-8F14-D53FAE5FD034}" type="datetimeFigureOut">
              <a:rPr lang="ko-KR" altLang="en-US" smtClean="0"/>
              <a:pPr/>
              <a:t>2020-02-21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57AA9-F520-4725-91A4-89A977D1EE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200112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23E21-4E29-4105-8F14-D53FAE5FD034}" type="datetimeFigureOut">
              <a:rPr lang="ko-KR" altLang="en-US" smtClean="0"/>
              <a:pPr/>
              <a:t>2020-02-21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57AA9-F520-4725-91A4-89A977D1EE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672438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23E21-4E29-4105-8F14-D53FAE5FD034}" type="datetimeFigureOut">
              <a:rPr lang="ko-KR" altLang="en-US" smtClean="0"/>
              <a:pPr/>
              <a:t>2020-02-21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57AA9-F520-4725-91A4-89A977D1EE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4344535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23E21-4E29-4105-8F14-D53FAE5FD034}" type="datetimeFigureOut">
              <a:rPr lang="ko-KR" altLang="en-US" smtClean="0"/>
              <a:pPr/>
              <a:t>2020-02-21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57AA9-F520-4725-91A4-89A977D1EE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6265839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23E21-4E29-4105-8F14-D53FAE5FD034}" type="datetimeFigureOut">
              <a:rPr lang="ko-KR" altLang="en-US" smtClean="0"/>
              <a:pPr/>
              <a:t>2020-02-21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57AA9-F520-4725-91A4-89A977D1EE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9310181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23E21-4E29-4105-8F14-D53FAE5FD034}" type="datetimeFigureOut">
              <a:rPr lang="ko-KR" altLang="en-US" smtClean="0"/>
              <a:pPr/>
              <a:t>2020-02-21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57AA9-F520-4725-91A4-89A977D1EEF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6538113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523E21-4E29-4105-8F14-D53FAE5FD034}" type="datetimeFigureOut">
              <a:rPr lang="ko-KR" altLang="en-US" smtClean="0"/>
              <a:pPr/>
              <a:t>2020-02-21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0932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857AA9-F520-4725-91A4-89A977D1EEF9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7" name="그림 6" descr="표지완성형_영문.jpg"/>
          <p:cNvPicPr>
            <a:picLocks noChangeAspect="1"/>
          </p:cNvPicPr>
          <p:nvPr userDrawn="1"/>
        </p:nvPicPr>
        <p:blipFill>
          <a:blip r:embed="rId13" cstate="print">
            <a:lum bright="70000" contrast="-70000"/>
          </a:blip>
          <a:stretch>
            <a:fillRect/>
          </a:stretch>
        </p:blipFill>
        <p:spPr>
          <a:xfrm>
            <a:off x="3643306" y="1787669"/>
            <a:ext cx="5286380" cy="1470752"/>
          </a:xfrm>
          <a:prstGeom prst="rect">
            <a:avLst/>
          </a:prstGeom>
        </p:spPr>
      </p:pic>
      <p:pic>
        <p:nvPicPr>
          <p:cNvPr id="8" name="그림 7" descr="꽃동네심볼로고기본안_원형_수정.jpg"/>
          <p:cNvPicPr>
            <a:picLocks noChangeAspect="1"/>
          </p:cNvPicPr>
          <p:nvPr userDrawn="1"/>
        </p:nvPicPr>
        <p:blipFill>
          <a:blip r:embed="rId14" cstate="print">
            <a:lum bright="70000" contrast="-70000"/>
          </a:blip>
          <a:stretch>
            <a:fillRect/>
          </a:stretch>
        </p:blipFill>
        <p:spPr>
          <a:xfrm>
            <a:off x="0" y="3553741"/>
            <a:ext cx="3357554" cy="3304259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73186" y="6293569"/>
            <a:ext cx="2170814" cy="5116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4842897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23528" y="2636912"/>
            <a:ext cx="8229600" cy="1671037"/>
          </a:xfrm>
        </p:spPr>
        <p:txBody>
          <a:bodyPr>
            <a:normAutofit/>
          </a:bodyPr>
          <a:lstStyle/>
          <a:p>
            <a:r>
              <a:rPr lang="ko-KR" altLang="en-U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수강신청 방법 안내</a:t>
            </a:r>
            <a:endParaRPr lang="ko-KR" altLang="en-US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6444208" y="5705872"/>
            <a:ext cx="2699792" cy="11521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857430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" y="5038726"/>
            <a:ext cx="9143997" cy="1819276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/>
            <a:r>
              <a:rPr lang="en-US" altLang="ko-KR" dirty="0" smtClean="0">
                <a:solidFill>
                  <a:schemeClr val="tx1"/>
                </a:solidFill>
              </a:rPr>
              <a:t>-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r>
              <a:rPr lang="ko-KR" altLang="en-US" u="sng" dirty="0">
                <a:solidFill>
                  <a:schemeClr val="tx1"/>
                </a:solidFill>
              </a:rPr>
              <a:t>종합정보시스템은 인터넷 </a:t>
            </a:r>
            <a:r>
              <a:rPr lang="ko-KR" altLang="en-US" u="sng" dirty="0" err="1">
                <a:solidFill>
                  <a:schemeClr val="tx1"/>
                </a:solidFill>
              </a:rPr>
              <a:t>주소창에</a:t>
            </a:r>
            <a:endParaRPr lang="ko-KR" altLang="en-US" dirty="0">
              <a:solidFill>
                <a:schemeClr val="tx1"/>
              </a:solidFill>
            </a:endParaRPr>
          </a:p>
          <a:p>
            <a:pPr fontAlgn="base"/>
            <a:r>
              <a:rPr lang="en-US" altLang="ko-KR" u="sng" dirty="0">
                <a:solidFill>
                  <a:schemeClr val="tx1"/>
                </a:solidFill>
              </a:rPr>
              <a:t>[https://werp.kkot.ac.kr]</a:t>
            </a:r>
            <a:r>
              <a:rPr lang="ko-KR" altLang="en-US" u="sng" dirty="0">
                <a:solidFill>
                  <a:schemeClr val="tx1"/>
                </a:solidFill>
              </a:rPr>
              <a:t>을 입력하시면 됩니다</a:t>
            </a:r>
            <a:r>
              <a:rPr lang="en-US" altLang="ko-KR" u="sng" dirty="0">
                <a:solidFill>
                  <a:schemeClr val="tx1"/>
                </a:solidFill>
              </a:rPr>
              <a:t>.</a:t>
            </a:r>
          </a:p>
          <a:p>
            <a:pPr fontAlgn="base"/>
            <a:endParaRPr lang="ko-KR" altLang="en-US" dirty="0">
              <a:solidFill>
                <a:schemeClr val="tx1"/>
              </a:solidFill>
            </a:endParaRPr>
          </a:p>
          <a:p>
            <a:pPr fontAlgn="base"/>
            <a:r>
              <a:rPr lang="en-US" altLang="ko-KR" u="sng" dirty="0" smtClean="0">
                <a:solidFill>
                  <a:schemeClr val="tx1"/>
                </a:solidFill>
              </a:rPr>
              <a:t>* </a:t>
            </a:r>
            <a:r>
              <a:rPr lang="ko-KR" altLang="en-US" u="sng" dirty="0" smtClean="0">
                <a:solidFill>
                  <a:schemeClr val="tx1"/>
                </a:solidFill>
              </a:rPr>
              <a:t>홈페이지가 </a:t>
            </a:r>
            <a:r>
              <a:rPr lang="ko-KR" altLang="en-US" u="sng" dirty="0">
                <a:solidFill>
                  <a:schemeClr val="tx1"/>
                </a:solidFill>
              </a:rPr>
              <a:t>열리지 않을 경우 인터넷 </a:t>
            </a:r>
            <a:r>
              <a:rPr lang="ko-KR" altLang="en-US" u="sng" dirty="0" err="1">
                <a:solidFill>
                  <a:schemeClr val="tx1"/>
                </a:solidFill>
              </a:rPr>
              <a:t>주소창에</a:t>
            </a:r>
            <a:r>
              <a:rPr lang="ko-KR" altLang="en-US" u="sng" dirty="0">
                <a:solidFill>
                  <a:schemeClr val="tx1"/>
                </a:solidFill>
              </a:rPr>
              <a:t> 직접 </a:t>
            </a:r>
            <a:r>
              <a:rPr lang="ko-KR" altLang="en-US" u="sng" dirty="0" smtClean="0">
                <a:solidFill>
                  <a:schemeClr val="tx1"/>
                </a:solidFill>
              </a:rPr>
              <a:t>입력하시기</a:t>
            </a:r>
            <a:r>
              <a:rPr lang="en-US" altLang="ko-KR" u="sng" dirty="0">
                <a:solidFill>
                  <a:schemeClr val="tx1"/>
                </a:solidFill>
              </a:rPr>
              <a:t> </a:t>
            </a:r>
            <a:r>
              <a:rPr lang="ko-KR" altLang="en-US" u="sng" dirty="0" smtClean="0">
                <a:solidFill>
                  <a:schemeClr val="tx1"/>
                </a:solidFill>
              </a:rPr>
              <a:t>바랍니다</a:t>
            </a:r>
            <a:r>
              <a:rPr lang="en-US" altLang="ko-KR" u="sng" dirty="0">
                <a:solidFill>
                  <a:schemeClr val="tx1"/>
                </a:solidFill>
              </a:rPr>
              <a:t>.</a:t>
            </a:r>
            <a:endParaRPr lang="ko-KR" altLang="en-US" dirty="0">
              <a:solidFill>
                <a:schemeClr val="tx1"/>
              </a:solidFill>
            </a:endParaRPr>
          </a:p>
          <a:p>
            <a:pPr fontAlgn="base"/>
            <a:endParaRPr lang="ko-KR" altLang="en-US" dirty="0">
              <a:solidFill>
                <a:schemeClr val="tx1"/>
              </a:solidFill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3999" cy="503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타원 1"/>
          <p:cNvSpPr/>
          <p:nvPr/>
        </p:nvSpPr>
        <p:spPr>
          <a:xfrm>
            <a:off x="3657599" y="4217257"/>
            <a:ext cx="914400" cy="9144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602237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4788024" y="4571836"/>
            <a:ext cx="1728192" cy="3693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1" y="4756502"/>
            <a:ext cx="9143999" cy="2101498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/>
            <a:r>
              <a:rPr lang="en-US" altLang="ko-KR" dirty="0" smtClean="0">
                <a:solidFill>
                  <a:schemeClr val="tx1"/>
                </a:solidFill>
              </a:rPr>
              <a:t>-</a:t>
            </a:r>
            <a:r>
              <a:rPr lang="ko-KR" altLang="en-US" dirty="0">
                <a:solidFill>
                  <a:schemeClr val="tx1"/>
                </a:solidFill>
              </a:rPr>
              <a:t>종합정보시스템을 통하여 수강신청이 이루어집니다</a:t>
            </a:r>
            <a:r>
              <a:rPr lang="en-US" altLang="ko-KR" dirty="0" smtClean="0">
                <a:solidFill>
                  <a:schemeClr val="tx1"/>
                </a:solidFill>
              </a:rPr>
              <a:t>.</a:t>
            </a:r>
          </a:p>
          <a:p>
            <a:pPr fontAlgn="base"/>
            <a:endParaRPr lang="ko-KR" altLang="en-US" dirty="0">
              <a:solidFill>
                <a:schemeClr val="tx1"/>
              </a:solidFill>
            </a:endParaRPr>
          </a:p>
          <a:p>
            <a:pPr fontAlgn="base"/>
            <a:r>
              <a:rPr lang="en-US" altLang="ko-KR" dirty="0">
                <a:solidFill>
                  <a:schemeClr val="tx1"/>
                </a:solidFill>
              </a:rPr>
              <a:t>-</a:t>
            </a:r>
            <a:r>
              <a:rPr lang="ko-KR" altLang="en-US" dirty="0" smtClean="0">
                <a:solidFill>
                  <a:schemeClr val="tx1"/>
                </a:solidFill>
              </a:rPr>
              <a:t>종합정보시스템은 학번</a:t>
            </a:r>
            <a:r>
              <a:rPr lang="en-US" altLang="ko-KR" dirty="0">
                <a:solidFill>
                  <a:schemeClr val="tx1"/>
                </a:solidFill>
              </a:rPr>
              <a:t>(</a:t>
            </a:r>
            <a:r>
              <a:rPr lang="ko-KR" altLang="en-US" dirty="0">
                <a:solidFill>
                  <a:schemeClr val="tx1"/>
                </a:solidFill>
              </a:rPr>
              <a:t>아이디</a:t>
            </a:r>
            <a:r>
              <a:rPr lang="en-US" altLang="ko-KR" dirty="0">
                <a:solidFill>
                  <a:schemeClr val="tx1"/>
                </a:solidFill>
              </a:rPr>
              <a:t>)</a:t>
            </a:r>
            <a:r>
              <a:rPr lang="ko-KR" altLang="en-US" dirty="0">
                <a:solidFill>
                  <a:schemeClr val="tx1"/>
                </a:solidFill>
              </a:rPr>
              <a:t>과 생년월일 </a:t>
            </a:r>
            <a:r>
              <a:rPr lang="en-US" altLang="ko-KR" dirty="0">
                <a:solidFill>
                  <a:schemeClr val="tx1"/>
                </a:solidFill>
              </a:rPr>
              <a:t>6</a:t>
            </a:r>
            <a:r>
              <a:rPr lang="ko-KR" altLang="en-US" dirty="0">
                <a:solidFill>
                  <a:schemeClr val="tx1"/>
                </a:solidFill>
              </a:rPr>
              <a:t>자리</a:t>
            </a:r>
            <a:r>
              <a:rPr lang="en-US" altLang="ko-KR" dirty="0">
                <a:solidFill>
                  <a:schemeClr val="tx1"/>
                </a:solidFill>
              </a:rPr>
              <a:t>(</a:t>
            </a:r>
            <a:r>
              <a:rPr lang="ko-KR" altLang="en-US" dirty="0">
                <a:solidFill>
                  <a:schemeClr val="tx1"/>
                </a:solidFill>
              </a:rPr>
              <a:t>비밀번호</a:t>
            </a:r>
            <a:r>
              <a:rPr lang="en-US" altLang="ko-KR" dirty="0">
                <a:solidFill>
                  <a:schemeClr val="tx1"/>
                </a:solidFill>
              </a:rPr>
              <a:t>)</a:t>
            </a:r>
            <a:r>
              <a:rPr lang="ko-KR" altLang="en-US" dirty="0">
                <a:solidFill>
                  <a:schemeClr val="tx1"/>
                </a:solidFill>
              </a:rPr>
              <a:t>로 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fontAlgn="base"/>
            <a:r>
              <a:rPr lang="en-US" altLang="ko-KR" dirty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 </a:t>
            </a:r>
            <a:r>
              <a:rPr lang="ko-KR" altLang="en-US" dirty="0" err="1" smtClean="0">
                <a:solidFill>
                  <a:schemeClr val="tx1"/>
                </a:solidFill>
              </a:rPr>
              <a:t>로그인이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r>
              <a:rPr lang="ko-KR" altLang="en-US" dirty="0">
                <a:solidFill>
                  <a:schemeClr val="tx1"/>
                </a:solidFill>
              </a:rPr>
              <a:t>가능합니다</a:t>
            </a:r>
            <a:r>
              <a:rPr lang="en-US" altLang="ko-KR" dirty="0" smtClean="0">
                <a:solidFill>
                  <a:schemeClr val="tx1"/>
                </a:solidFill>
              </a:rPr>
              <a:t>.</a:t>
            </a:r>
          </a:p>
          <a:p>
            <a:pPr fontAlgn="base"/>
            <a:endParaRPr lang="ko-KR" altLang="en-US" dirty="0">
              <a:solidFill>
                <a:schemeClr val="tx1"/>
              </a:solidFill>
            </a:endParaRPr>
          </a:p>
          <a:p>
            <a:pPr fontAlgn="base"/>
            <a:r>
              <a:rPr lang="en-US" altLang="ko-KR" dirty="0" smtClean="0">
                <a:solidFill>
                  <a:schemeClr val="tx1"/>
                </a:solidFill>
              </a:rPr>
              <a:t>-</a:t>
            </a:r>
            <a:r>
              <a:rPr lang="ko-KR" altLang="en-US" dirty="0" smtClean="0">
                <a:solidFill>
                  <a:schemeClr val="tx1"/>
                </a:solidFill>
              </a:rPr>
              <a:t>위 화면은 입학안내 합격자 </a:t>
            </a:r>
            <a:r>
              <a:rPr lang="ko-KR" altLang="en-US" dirty="0" err="1" smtClean="0">
                <a:solidFill>
                  <a:schemeClr val="tx1"/>
                </a:solidFill>
              </a:rPr>
              <a:t>조회란입니다</a:t>
            </a:r>
            <a:r>
              <a:rPr lang="en-US" altLang="ko-KR" dirty="0" smtClean="0">
                <a:solidFill>
                  <a:schemeClr val="tx1"/>
                </a:solidFill>
              </a:rPr>
              <a:t>.</a:t>
            </a:r>
            <a:endParaRPr lang="ko-KR" altLang="en-US" dirty="0">
              <a:solidFill>
                <a:schemeClr val="tx1"/>
              </a:solidFill>
            </a:endParaRPr>
          </a:p>
          <a:p>
            <a:pPr fontAlgn="base"/>
            <a:endParaRPr lang="ko-KR" altLang="en-US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477250" cy="4653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24141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직사각형 18"/>
          <p:cNvSpPr/>
          <p:nvPr/>
        </p:nvSpPr>
        <p:spPr>
          <a:xfrm>
            <a:off x="5796136" y="2827076"/>
            <a:ext cx="360040" cy="350962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" name="직사각형 1"/>
          <p:cNvSpPr/>
          <p:nvPr/>
        </p:nvSpPr>
        <p:spPr>
          <a:xfrm>
            <a:off x="0" y="4869160"/>
            <a:ext cx="9144000" cy="136815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/>
            <a:r>
              <a:rPr lang="en-US" altLang="ko-KR" dirty="0" smtClean="0">
                <a:solidFill>
                  <a:schemeClr val="tx1"/>
                </a:solidFill>
              </a:rPr>
              <a:t>-</a:t>
            </a:r>
            <a:r>
              <a:rPr lang="ko-KR" altLang="en-US" dirty="0" smtClean="0">
                <a:solidFill>
                  <a:schemeClr val="tx1"/>
                </a:solidFill>
              </a:rPr>
              <a:t>위 </a:t>
            </a:r>
            <a:r>
              <a:rPr lang="ko-KR" altLang="en-US" dirty="0">
                <a:solidFill>
                  <a:schemeClr val="tx1"/>
                </a:solidFill>
              </a:rPr>
              <a:t>화면에서 </a:t>
            </a:r>
            <a:r>
              <a:rPr lang="en-US" altLang="ko-KR" dirty="0" smtClean="0">
                <a:solidFill>
                  <a:schemeClr val="tx1"/>
                </a:solidFill>
              </a:rPr>
              <a:t>[</a:t>
            </a:r>
            <a:r>
              <a:rPr lang="ko-KR" altLang="en-US" dirty="0" smtClean="0">
                <a:solidFill>
                  <a:schemeClr val="tx1"/>
                </a:solidFill>
              </a:rPr>
              <a:t>상세정보</a:t>
            </a:r>
            <a:r>
              <a:rPr lang="en-US" altLang="ko-KR" dirty="0" smtClean="0">
                <a:solidFill>
                  <a:schemeClr val="tx1"/>
                </a:solidFill>
              </a:rPr>
              <a:t>]</a:t>
            </a:r>
            <a:r>
              <a:rPr lang="ko-KR" altLang="en-US" dirty="0">
                <a:solidFill>
                  <a:schemeClr val="tx1"/>
                </a:solidFill>
              </a:rPr>
              <a:t>를 </a:t>
            </a:r>
            <a:r>
              <a:rPr lang="ko-KR" altLang="en-US" dirty="0" smtClean="0">
                <a:solidFill>
                  <a:schemeClr val="tx1"/>
                </a:solidFill>
              </a:rPr>
              <a:t>클릭</a:t>
            </a:r>
            <a:endParaRPr lang="en-US" altLang="ko-KR" dirty="0" smtClean="0">
              <a:solidFill>
                <a:schemeClr val="tx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4941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681580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직사각형 18"/>
          <p:cNvSpPr/>
          <p:nvPr/>
        </p:nvSpPr>
        <p:spPr>
          <a:xfrm>
            <a:off x="5796136" y="2827076"/>
            <a:ext cx="360040" cy="350962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" name="직사각형 1"/>
          <p:cNvSpPr/>
          <p:nvPr/>
        </p:nvSpPr>
        <p:spPr>
          <a:xfrm>
            <a:off x="0" y="5301208"/>
            <a:ext cx="9144000" cy="136815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/>
            <a:r>
              <a:rPr lang="en-US" altLang="ko-KR" dirty="0" smtClean="0">
                <a:solidFill>
                  <a:schemeClr val="tx1"/>
                </a:solidFill>
              </a:rPr>
              <a:t>- </a:t>
            </a:r>
            <a:r>
              <a:rPr lang="ko-KR" altLang="en-US" dirty="0" smtClean="0">
                <a:solidFill>
                  <a:schemeClr val="tx1"/>
                </a:solidFill>
              </a:rPr>
              <a:t>위 화면에서 학번이 표시됩니다</a:t>
            </a:r>
            <a:r>
              <a:rPr lang="en-US" altLang="ko-KR" dirty="0" smtClean="0">
                <a:solidFill>
                  <a:schemeClr val="tx1"/>
                </a:solidFill>
              </a:rPr>
              <a:t>.</a:t>
            </a:r>
          </a:p>
          <a:p>
            <a:pPr fontAlgn="base"/>
            <a:r>
              <a:rPr lang="en-US" altLang="ko-KR" dirty="0" smtClean="0">
                <a:solidFill>
                  <a:schemeClr val="tx1"/>
                </a:solidFill>
              </a:rPr>
              <a:t>- </a:t>
            </a:r>
            <a:r>
              <a:rPr lang="ko-KR" altLang="en-US" dirty="0" smtClean="0">
                <a:solidFill>
                  <a:schemeClr val="tx1"/>
                </a:solidFill>
              </a:rPr>
              <a:t>일요일</a:t>
            </a:r>
            <a:r>
              <a:rPr lang="en-US" altLang="ko-KR" smtClean="0">
                <a:solidFill>
                  <a:schemeClr val="tx1"/>
                </a:solidFill>
              </a:rPr>
              <a:t>(</a:t>
            </a:r>
            <a:r>
              <a:rPr lang="en-US" altLang="ko-KR" smtClean="0">
                <a:solidFill>
                  <a:schemeClr val="tx1"/>
                </a:solidFill>
              </a:rPr>
              <a:t>2.26) 13:00 </a:t>
            </a:r>
            <a:r>
              <a:rPr lang="ko-KR" altLang="en-US" dirty="0" smtClean="0">
                <a:solidFill>
                  <a:schemeClr val="tx1"/>
                </a:solidFill>
              </a:rPr>
              <a:t>이후 확인 가능합니다</a:t>
            </a:r>
            <a:endParaRPr lang="en-US" altLang="ko-KR" dirty="0" smtClean="0">
              <a:solidFill>
                <a:schemeClr val="tx1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230" y="7590"/>
            <a:ext cx="9109770" cy="558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타원 7"/>
          <p:cNvSpPr/>
          <p:nvPr/>
        </p:nvSpPr>
        <p:spPr>
          <a:xfrm>
            <a:off x="7991872" y="0"/>
            <a:ext cx="1152128" cy="1080120"/>
          </a:xfrm>
          <a:prstGeom prst="ellipse">
            <a:avLst/>
          </a:prstGeom>
          <a:noFill/>
          <a:ln w="47625" cmpd="sng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681580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" y="5038726"/>
            <a:ext cx="9143997" cy="1819276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/>
            <a:r>
              <a:rPr lang="en-US" altLang="ko-KR" dirty="0" smtClean="0">
                <a:solidFill>
                  <a:schemeClr val="tx1"/>
                </a:solidFill>
              </a:rPr>
              <a:t>-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r>
              <a:rPr lang="ko-KR" altLang="en-US" u="sng" dirty="0">
                <a:solidFill>
                  <a:schemeClr val="tx1"/>
                </a:solidFill>
              </a:rPr>
              <a:t>종합정보시스템은 인터넷 </a:t>
            </a:r>
            <a:r>
              <a:rPr lang="ko-KR" altLang="en-US" u="sng" dirty="0" err="1">
                <a:solidFill>
                  <a:schemeClr val="tx1"/>
                </a:solidFill>
              </a:rPr>
              <a:t>주소창에</a:t>
            </a:r>
            <a:endParaRPr lang="ko-KR" altLang="en-US" dirty="0">
              <a:solidFill>
                <a:schemeClr val="tx1"/>
              </a:solidFill>
            </a:endParaRPr>
          </a:p>
          <a:p>
            <a:pPr fontAlgn="base"/>
            <a:r>
              <a:rPr lang="en-US" altLang="ko-KR" u="sng" dirty="0">
                <a:solidFill>
                  <a:schemeClr val="tx1"/>
                </a:solidFill>
              </a:rPr>
              <a:t>[https://werp.kkot.ac.kr]</a:t>
            </a:r>
            <a:r>
              <a:rPr lang="ko-KR" altLang="en-US" u="sng" dirty="0">
                <a:solidFill>
                  <a:schemeClr val="tx1"/>
                </a:solidFill>
              </a:rPr>
              <a:t>을 입력하시면 됩니다</a:t>
            </a:r>
            <a:r>
              <a:rPr lang="en-US" altLang="ko-KR" u="sng" dirty="0">
                <a:solidFill>
                  <a:schemeClr val="tx1"/>
                </a:solidFill>
              </a:rPr>
              <a:t>.</a:t>
            </a:r>
          </a:p>
          <a:p>
            <a:pPr fontAlgn="base"/>
            <a:endParaRPr lang="ko-KR" altLang="en-US" dirty="0">
              <a:solidFill>
                <a:schemeClr val="tx1"/>
              </a:solidFill>
            </a:endParaRPr>
          </a:p>
          <a:p>
            <a:pPr fontAlgn="base"/>
            <a:r>
              <a:rPr lang="en-US" altLang="ko-KR" u="sng" dirty="0" smtClean="0">
                <a:solidFill>
                  <a:schemeClr val="tx1"/>
                </a:solidFill>
              </a:rPr>
              <a:t>* </a:t>
            </a:r>
            <a:r>
              <a:rPr lang="ko-KR" altLang="en-US" u="sng" dirty="0" smtClean="0">
                <a:solidFill>
                  <a:schemeClr val="tx1"/>
                </a:solidFill>
              </a:rPr>
              <a:t>홈페이지가 </a:t>
            </a:r>
            <a:r>
              <a:rPr lang="ko-KR" altLang="en-US" u="sng" dirty="0">
                <a:solidFill>
                  <a:schemeClr val="tx1"/>
                </a:solidFill>
              </a:rPr>
              <a:t>열리지 않을 경우 인터넷 </a:t>
            </a:r>
            <a:r>
              <a:rPr lang="ko-KR" altLang="en-US" u="sng" dirty="0" err="1">
                <a:solidFill>
                  <a:schemeClr val="tx1"/>
                </a:solidFill>
              </a:rPr>
              <a:t>주소창에</a:t>
            </a:r>
            <a:r>
              <a:rPr lang="ko-KR" altLang="en-US" u="sng" dirty="0">
                <a:solidFill>
                  <a:schemeClr val="tx1"/>
                </a:solidFill>
              </a:rPr>
              <a:t> 직접 </a:t>
            </a:r>
            <a:r>
              <a:rPr lang="ko-KR" altLang="en-US" u="sng" dirty="0" smtClean="0">
                <a:solidFill>
                  <a:schemeClr val="tx1"/>
                </a:solidFill>
              </a:rPr>
              <a:t>입력하시기</a:t>
            </a:r>
            <a:r>
              <a:rPr lang="en-US" altLang="ko-KR" u="sng" dirty="0">
                <a:solidFill>
                  <a:schemeClr val="tx1"/>
                </a:solidFill>
              </a:rPr>
              <a:t> </a:t>
            </a:r>
            <a:r>
              <a:rPr lang="ko-KR" altLang="en-US" u="sng" dirty="0" smtClean="0">
                <a:solidFill>
                  <a:schemeClr val="tx1"/>
                </a:solidFill>
              </a:rPr>
              <a:t>바랍니다</a:t>
            </a:r>
            <a:r>
              <a:rPr lang="en-US" altLang="ko-KR" u="sng" dirty="0">
                <a:solidFill>
                  <a:schemeClr val="tx1"/>
                </a:solidFill>
              </a:rPr>
              <a:t>.</a:t>
            </a:r>
            <a:endParaRPr lang="ko-KR" altLang="en-US" dirty="0">
              <a:solidFill>
                <a:schemeClr val="tx1"/>
              </a:solidFill>
            </a:endParaRPr>
          </a:p>
          <a:p>
            <a:pPr fontAlgn="base"/>
            <a:endParaRPr lang="ko-KR" altLang="en-US" dirty="0">
              <a:solidFill>
                <a:schemeClr val="tx1"/>
              </a:solidFill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3999" cy="503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타원 1"/>
          <p:cNvSpPr/>
          <p:nvPr/>
        </p:nvSpPr>
        <p:spPr>
          <a:xfrm>
            <a:off x="3657599" y="4217257"/>
            <a:ext cx="914400" cy="9144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602237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직사각형 18"/>
          <p:cNvSpPr/>
          <p:nvPr/>
        </p:nvSpPr>
        <p:spPr>
          <a:xfrm>
            <a:off x="5796136" y="2827076"/>
            <a:ext cx="360040" cy="350962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145" name="_x189912536" descr="EMB0000275c2ad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4869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직사각형 8"/>
          <p:cNvSpPr/>
          <p:nvPr/>
        </p:nvSpPr>
        <p:spPr>
          <a:xfrm>
            <a:off x="0" y="5013176"/>
            <a:ext cx="9144000" cy="1844824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fontAlgn="base"/>
            <a:endParaRPr lang="ko-KR" altLang="en-US" dirty="0">
              <a:solidFill>
                <a:schemeClr val="tx1"/>
              </a:solidFill>
            </a:endParaRPr>
          </a:p>
          <a:p>
            <a:pPr algn="just" fontAlgn="base"/>
            <a:r>
              <a:rPr lang="en-US" altLang="ko-KR" dirty="0" smtClean="0">
                <a:solidFill>
                  <a:schemeClr val="tx1"/>
                </a:solidFill>
              </a:rPr>
              <a:t>-</a:t>
            </a:r>
            <a:r>
              <a:rPr lang="ko-KR" altLang="en-US" dirty="0" smtClean="0">
                <a:solidFill>
                  <a:schemeClr val="tx1"/>
                </a:solidFill>
              </a:rPr>
              <a:t>위 </a:t>
            </a:r>
            <a:r>
              <a:rPr lang="ko-KR" altLang="en-US" dirty="0">
                <a:solidFill>
                  <a:schemeClr val="tx1"/>
                </a:solidFill>
              </a:rPr>
              <a:t>화면은 로그인 후 아래 순서대로 클릭을 하였을 때 </a:t>
            </a:r>
            <a:r>
              <a:rPr lang="ko-KR" altLang="en-US" dirty="0" smtClean="0">
                <a:solidFill>
                  <a:schemeClr val="tx1"/>
                </a:solidFill>
              </a:rPr>
              <a:t>보이는 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algn="just" fontAlgn="base"/>
            <a:r>
              <a:rPr lang="ko-KR" altLang="en-US" dirty="0" smtClean="0">
                <a:solidFill>
                  <a:schemeClr val="tx1"/>
                </a:solidFill>
              </a:rPr>
              <a:t>수강신청 </a:t>
            </a:r>
            <a:r>
              <a:rPr lang="ko-KR" altLang="en-US" dirty="0">
                <a:solidFill>
                  <a:schemeClr val="tx1"/>
                </a:solidFill>
              </a:rPr>
              <a:t>화면입니다</a:t>
            </a:r>
            <a:r>
              <a:rPr lang="en-US" altLang="ko-KR" dirty="0" smtClean="0">
                <a:solidFill>
                  <a:schemeClr val="tx1"/>
                </a:solidFill>
              </a:rPr>
              <a:t>.</a:t>
            </a:r>
          </a:p>
          <a:p>
            <a:pPr algn="just" fontAlgn="base"/>
            <a:endParaRPr lang="ko-KR" altLang="en-US" dirty="0">
              <a:solidFill>
                <a:schemeClr val="tx1"/>
              </a:solidFill>
            </a:endParaRPr>
          </a:p>
          <a:p>
            <a:pPr algn="just" fontAlgn="base"/>
            <a:r>
              <a:rPr lang="en-US" altLang="ko-KR" dirty="0" smtClean="0">
                <a:solidFill>
                  <a:schemeClr val="tx1"/>
                </a:solidFill>
              </a:rPr>
              <a:t>-</a:t>
            </a:r>
            <a:r>
              <a:rPr lang="ko-KR" altLang="en-US" dirty="0" smtClean="0">
                <a:solidFill>
                  <a:schemeClr val="tx1"/>
                </a:solidFill>
              </a:rPr>
              <a:t>로그인 </a:t>
            </a:r>
            <a:r>
              <a:rPr lang="ko-KR" altLang="en-US" dirty="0">
                <a:solidFill>
                  <a:schemeClr val="tx1"/>
                </a:solidFill>
              </a:rPr>
              <a:t>후 첫 화면은 메뉴가 하나도 안보이고 </a:t>
            </a:r>
            <a:r>
              <a:rPr lang="en-US" altLang="ko-KR" dirty="0">
                <a:solidFill>
                  <a:schemeClr val="tx1"/>
                </a:solidFill>
              </a:rPr>
              <a:t>[</a:t>
            </a:r>
            <a:r>
              <a:rPr lang="ko-KR" altLang="en-US" dirty="0">
                <a:solidFill>
                  <a:schemeClr val="tx1"/>
                </a:solidFill>
              </a:rPr>
              <a:t>학부학사</a:t>
            </a:r>
            <a:r>
              <a:rPr lang="en-US" altLang="ko-KR" dirty="0">
                <a:solidFill>
                  <a:schemeClr val="tx1"/>
                </a:solidFill>
              </a:rPr>
              <a:t>]</a:t>
            </a:r>
            <a:r>
              <a:rPr lang="ko-KR" altLang="en-US" dirty="0">
                <a:solidFill>
                  <a:schemeClr val="tx1"/>
                </a:solidFill>
              </a:rPr>
              <a:t>버튼만 보입니다</a:t>
            </a:r>
            <a:r>
              <a:rPr lang="en-US" altLang="ko-KR" dirty="0" smtClean="0">
                <a:solidFill>
                  <a:schemeClr val="tx1"/>
                </a:solidFill>
              </a:rPr>
              <a:t>.</a:t>
            </a:r>
          </a:p>
          <a:p>
            <a:pPr algn="just" fontAlgn="base"/>
            <a:endParaRPr lang="ko-KR" altLang="en-US" dirty="0">
              <a:solidFill>
                <a:schemeClr val="tx1"/>
              </a:solidFill>
            </a:endParaRPr>
          </a:p>
          <a:p>
            <a:pPr algn="just" fontAlgn="base"/>
            <a:r>
              <a:rPr lang="en-US" altLang="ko-KR" dirty="0" smtClean="0">
                <a:solidFill>
                  <a:schemeClr val="tx1"/>
                </a:solidFill>
              </a:rPr>
              <a:t>-</a:t>
            </a:r>
            <a:r>
              <a:rPr lang="ko-KR" altLang="en-US" dirty="0" smtClean="0">
                <a:solidFill>
                  <a:schemeClr val="tx1"/>
                </a:solidFill>
              </a:rPr>
              <a:t>위에서 </a:t>
            </a:r>
            <a:r>
              <a:rPr lang="ko-KR" altLang="en-US" dirty="0">
                <a:solidFill>
                  <a:schemeClr val="tx1"/>
                </a:solidFill>
              </a:rPr>
              <a:t>아래로 </a:t>
            </a:r>
            <a:r>
              <a:rPr lang="en-US" altLang="ko-KR" dirty="0">
                <a:solidFill>
                  <a:schemeClr val="tx1"/>
                </a:solidFill>
              </a:rPr>
              <a:t>[</a:t>
            </a:r>
            <a:r>
              <a:rPr lang="ko-KR" altLang="en-US" dirty="0">
                <a:solidFill>
                  <a:schemeClr val="tx1"/>
                </a:solidFill>
              </a:rPr>
              <a:t>학부학사</a:t>
            </a:r>
            <a:r>
              <a:rPr lang="en-US" altLang="ko-KR" dirty="0">
                <a:solidFill>
                  <a:schemeClr val="tx1"/>
                </a:solidFill>
              </a:rPr>
              <a:t>]-[</a:t>
            </a:r>
            <a:r>
              <a:rPr lang="ko-KR" altLang="en-US" dirty="0">
                <a:solidFill>
                  <a:schemeClr val="tx1"/>
                </a:solidFill>
              </a:rPr>
              <a:t>학생</a:t>
            </a:r>
            <a:r>
              <a:rPr lang="en-US" altLang="ko-KR" dirty="0">
                <a:solidFill>
                  <a:schemeClr val="tx1"/>
                </a:solidFill>
              </a:rPr>
              <a:t>]-[</a:t>
            </a:r>
            <a:r>
              <a:rPr lang="ko-KR" altLang="en-US" dirty="0">
                <a:solidFill>
                  <a:schemeClr val="tx1"/>
                </a:solidFill>
              </a:rPr>
              <a:t>수업관리</a:t>
            </a:r>
            <a:r>
              <a:rPr lang="en-US" altLang="ko-KR" dirty="0">
                <a:solidFill>
                  <a:schemeClr val="tx1"/>
                </a:solidFill>
              </a:rPr>
              <a:t>]-[</a:t>
            </a:r>
            <a:r>
              <a:rPr lang="ko-KR" altLang="en-US" dirty="0">
                <a:solidFill>
                  <a:schemeClr val="tx1"/>
                </a:solidFill>
              </a:rPr>
              <a:t>수강신청</a:t>
            </a:r>
            <a:r>
              <a:rPr lang="en-US" altLang="ko-KR" dirty="0">
                <a:solidFill>
                  <a:schemeClr val="tx1"/>
                </a:solidFill>
              </a:rPr>
              <a:t>(</a:t>
            </a:r>
            <a:r>
              <a:rPr lang="ko-KR" altLang="en-US" dirty="0">
                <a:solidFill>
                  <a:schemeClr val="tx1"/>
                </a:solidFill>
              </a:rPr>
              <a:t>학생용</a:t>
            </a:r>
            <a:r>
              <a:rPr lang="en-US" altLang="ko-KR" dirty="0">
                <a:solidFill>
                  <a:schemeClr val="tx1"/>
                </a:solidFill>
              </a:rPr>
              <a:t>)]</a:t>
            </a:r>
            <a:r>
              <a:rPr lang="ko-KR" altLang="en-US" dirty="0">
                <a:solidFill>
                  <a:schemeClr val="tx1"/>
                </a:solidFill>
              </a:rPr>
              <a:t>의 순서대로 클릭하면 수강신청 화면이 나옵니다</a:t>
            </a:r>
            <a:r>
              <a:rPr lang="en-US" altLang="ko-KR" dirty="0">
                <a:solidFill>
                  <a:schemeClr val="tx1"/>
                </a:solidFill>
              </a:rPr>
              <a:t>.</a:t>
            </a:r>
            <a:endParaRPr lang="ko-KR" altLang="en-US" dirty="0">
              <a:solidFill>
                <a:schemeClr val="tx1"/>
              </a:solidFill>
            </a:endParaRPr>
          </a:p>
          <a:p>
            <a:pPr fontAlgn="base"/>
            <a:r>
              <a:rPr lang="en-US" altLang="ko-KR" dirty="0" smtClean="0">
                <a:solidFill>
                  <a:schemeClr val="tx1"/>
                </a:solidFill>
              </a:rPr>
              <a:t>.</a:t>
            </a:r>
            <a:endParaRPr lang="ko-KR" altLang="en-US" dirty="0">
              <a:solidFill>
                <a:schemeClr val="tx1"/>
              </a:solidFill>
            </a:endParaRPr>
          </a:p>
          <a:p>
            <a:pPr fontAlgn="base"/>
            <a:endParaRPr lang="ko-KR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81580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직사각형 18"/>
          <p:cNvSpPr/>
          <p:nvPr/>
        </p:nvSpPr>
        <p:spPr>
          <a:xfrm>
            <a:off x="5796136" y="2827076"/>
            <a:ext cx="360040" cy="350962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7171" name="_x190254808" descr="EMB0000275c2ae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직사각형 16"/>
          <p:cNvSpPr/>
          <p:nvPr/>
        </p:nvSpPr>
        <p:spPr>
          <a:xfrm>
            <a:off x="4644008" y="404664"/>
            <a:ext cx="4295689" cy="5706376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fontAlgn="base">
              <a:buFontTx/>
              <a:buChar char="-"/>
            </a:pPr>
            <a:r>
              <a:rPr lang="ko-KR" altLang="en-US" dirty="0" smtClean="0">
                <a:solidFill>
                  <a:schemeClr val="tx1"/>
                </a:solidFill>
              </a:rPr>
              <a:t>화면에서 </a:t>
            </a:r>
            <a:r>
              <a:rPr lang="en-US" altLang="ko-KR" dirty="0">
                <a:solidFill>
                  <a:schemeClr val="tx1"/>
                </a:solidFill>
              </a:rPr>
              <a:t>[</a:t>
            </a:r>
            <a:r>
              <a:rPr lang="ko-KR" altLang="en-US" dirty="0">
                <a:solidFill>
                  <a:schemeClr val="tx1"/>
                </a:solidFill>
              </a:rPr>
              <a:t>개설과목전체</a:t>
            </a:r>
            <a:r>
              <a:rPr lang="en-US" altLang="ko-KR" dirty="0">
                <a:solidFill>
                  <a:schemeClr val="tx1"/>
                </a:solidFill>
              </a:rPr>
              <a:t>]</a:t>
            </a:r>
            <a:r>
              <a:rPr lang="ko-KR" altLang="en-US" dirty="0">
                <a:solidFill>
                  <a:schemeClr val="tx1"/>
                </a:solidFill>
              </a:rPr>
              <a:t>버튼을 클릭하면 옆 화면이 생성됩니다</a:t>
            </a:r>
            <a:r>
              <a:rPr lang="en-US" altLang="ko-KR" dirty="0" smtClean="0">
                <a:solidFill>
                  <a:schemeClr val="tx1"/>
                </a:solidFill>
              </a:rPr>
              <a:t>.</a:t>
            </a:r>
          </a:p>
          <a:p>
            <a:pPr fontAlgn="base"/>
            <a:endParaRPr lang="en-US" altLang="ko-KR" dirty="0">
              <a:solidFill>
                <a:schemeClr val="tx1"/>
              </a:solidFill>
            </a:endParaRPr>
          </a:p>
          <a:p>
            <a:pPr fontAlgn="base"/>
            <a:r>
              <a:rPr lang="en-US" altLang="ko-KR" dirty="0" smtClean="0">
                <a:solidFill>
                  <a:schemeClr val="tx1"/>
                </a:solidFill>
              </a:rPr>
              <a:t>- </a:t>
            </a:r>
            <a:r>
              <a:rPr lang="ko-KR" altLang="en-US" dirty="0" smtClean="0">
                <a:solidFill>
                  <a:schemeClr val="tx1"/>
                </a:solidFill>
              </a:rPr>
              <a:t>수강할 </a:t>
            </a:r>
            <a:r>
              <a:rPr lang="ko-KR" altLang="en-US" dirty="0">
                <a:solidFill>
                  <a:schemeClr val="tx1"/>
                </a:solidFill>
              </a:rPr>
              <a:t>과목을 정하여 </a:t>
            </a:r>
            <a:r>
              <a:rPr lang="ko-KR" altLang="en-US" dirty="0" err="1">
                <a:solidFill>
                  <a:schemeClr val="tx1"/>
                </a:solidFill>
              </a:rPr>
              <a:t>빨간표시가</a:t>
            </a:r>
            <a:r>
              <a:rPr lang="ko-KR" altLang="en-US" dirty="0">
                <a:solidFill>
                  <a:schemeClr val="tx1"/>
                </a:solidFill>
              </a:rPr>
              <a:t> </a:t>
            </a:r>
            <a:endParaRPr lang="en-US" altLang="ko-KR" dirty="0">
              <a:solidFill>
                <a:schemeClr val="tx1"/>
              </a:solidFill>
            </a:endParaRPr>
          </a:p>
          <a:p>
            <a:pPr fontAlgn="base"/>
            <a:r>
              <a:rPr lang="ko-KR" altLang="en-US" dirty="0" smtClean="0">
                <a:solidFill>
                  <a:schemeClr val="tx1"/>
                </a:solidFill>
              </a:rPr>
              <a:t>되어있는 </a:t>
            </a:r>
            <a:r>
              <a:rPr lang="ko-KR" altLang="en-US" dirty="0" err="1">
                <a:solidFill>
                  <a:schemeClr val="tx1"/>
                </a:solidFill>
              </a:rPr>
              <a:t>네모칸을</a:t>
            </a:r>
            <a:r>
              <a:rPr lang="ko-KR" altLang="en-US" dirty="0">
                <a:solidFill>
                  <a:schemeClr val="tx1"/>
                </a:solidFill>
              </a:rPr>
              <a:t> 클릭하여 체크한 후 </a:t>
            </a:r>
            <a:r>
              <a:rPr lang="ko-KR" altLang="en-US" dirty="0" smtClean="0">
                <a:solidFill>
                  <a:schemeClr val="tx1"/>
                </a:solidFill>
              </a:rPr>
              <a:t>검은 표시가 </a:t>
            </a:r>
            <a:r>
              <a:rPr lang="ko-KR" altLang="en-US" dirty="0">
                <a:solidFill>
                  <a:schemeClr val="tx1"/>
                </a:solidFill>
              </a:rPr>
              <a:t>되어있는 </a:t>
            </a:r>
            <a:r>
              <a:rPr lang="en-US" altLang="ko-KR" dirty="0">
                <a:solidFill>
                  <a:schemeClr val="tx1"/>
                </a:solidFill>
              </a:rPr>
              <a:t>[</a:t>
            </a:r>
            <a:r>
              <a:rPr lang="ko-KR" altLang="en-US" dirty="0">
                <a:solidFill>
                  <a:schemeClr val="tx1"/>
                </a:solidFill>
              </a:rPr>
              <a:t>저장</a:t>
            </a:r>
            <a:r>
              <a:rPr lang="en-US" altLang="ko-KR" dirty="0">
                <a:solidFill>
                  <a:schemeClr val="tx1"/>
                </a:solidFill>
              </a:rPr>
              <a:t>]</a:t>
            </a:r>
            <a:r>
              <a:rPr lang="ko-KR" altLang="en-US" dirty="0">
                <a:solidFill>
                  <a:schemeClr val="tx1"/>
                </a:solidFill>
              </a:rPr>
              <a:t>버튼을 클릭하면 됩니다</a:t>
            </a:r>
            <a:r>
              <a:rPr lang="en-US" altLang="ko-KR" dirty="0" smtClean="0">
                <a:solidFill>
                  <a:schemeClr val="tx1"/>
                </a:solidFill>
              </a:rPr>
              <a:t>.</a:t>
            </a:r>
          </a:p>
          <a:p>
            <a:pPr fontAlgn="base"/>
            <a:endParaRPr lang="ko-KR" altLang="en-US" dirty="0">
              <a:solidFill>
                <a:schemeClr val="tx1"/>
              </a:solidFill>
            </a:endParaRPr>
          </a:p>
          <a:p>
            <a:pPr fontAlgn="base"/>
            <a:r>
              <a:rPr lang="en-US" altLang="ko-KR" dirty="0" smtClean="0">
                <a:solidFill>
                  <a:schemeClr val="tx1"/>
                </a:solidFill>
              </a:rPr>
              <a:t>* </a:t>
            </a:r>
            <a:r>
              <a:rPr lang="ko-KR" altLang="en-US" dirty="0" smtClean="0">
                <a:solidFill>
                  <a:schemeClr val="tx1"/>
                </a:solidFill>
              </a:rPr>
              <a:t>수강신청이 </a:t>
            </a:r>
            <a:r>
              <a:rPr lang="ko-KR" altLang="en-US" dirty="0">
                <a:solidFill>
                  <a:schemeClr val="tx1"/>
                </a:solidFill>
              </a:rPr>
              <a:t>제대로 된 경우 위 화면에 선택한 과목이 표시됩니다</a:t>
            </a:r>
            <a:r>
              <a:rPr lang="en-US" altLang="ko-KR" dirty="0">
                <a:solidFill>
                  <a:schemeClr val="tx1"/>
                </a:solidFill>
              </a:rPr>
              <a:t>.</a:t>
            </a:r>
            <a:endParaRPr lang="ko-KR" altLang="en-US" dirty="0">
              <a:solidFill>
                <a:schemeClr val="tx1"/>
              </a:solidFill>
            </a:endParaRPr>
          </a:p>
          <a:p>
            <a:pPr algn="ctr"/>
            <a:endParaRPr lang="ko-KR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09629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348</TotalTime>
  <Words>198</Words>
  <Application>Microsoft Office PowerPoint</Application>
  <PresentationFormat>화면 슬라이드 쇼(4:3)</PresentationFormat>
  <Paragraphs>34</Paragraphs>
  <Slides>8</Slides>
  <Notes>2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9" baseType="lpstr">
      <vt:lpstr>Office 테마</vt:lpstr>
      <vt:lpstr>수강신청 방법 안내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Windows 사용자</cp:lastModifiedBy>
  <cp:revision>115</cp:revision>
  <cp:lastPrinted>2016-08-16T08:33:20Z</cp:lastPrinted>
  <dcterms:created xsi:type="dcterms:W3CDTF">2016-07-06T06:50:54Z</dcterms:created>
  <dcterms:modified xsi:type="dcterms:W3CDTF">2020-02-21T04:25:54Z</dcterms:modified>
</cp:coreProperties>
</file>